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E4C953-EDA1-4782-8070-D75C1E88DE2F}" v="1" dt="2023-03-02T21:29:21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20B7E27-406E-3222-DA31-9DF3CBEA4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3BE376836B73044B07CCDE3526B2391" ma:contentTypeVersion="13" ma:contentTypeDescription="Crie um novo documento." ma:contentTypeScope="" ma:versionID="151288eeb8c7e12598a6eb8c9ce3a34a">
  <xsd:schema xmlns:xsd="http://www.w3.org/2001/XMLSchema" xmlns:xs="http://www.w3.org/2001/XMLSchema" xmlns:p="http://schemas.microsoft.com/office/2006/metadata/properties" xmlns:ns2="09644849-26e9-4da7-a8e5-a40617a44d00" xmlns:ns3="1ca3a96b-b23d-4c07-a046-fd4d14ce6620" xmlns:ns4="ce6c6f1b-569f-4b0a-8217-d2c5c7f2840d" targetNamespace="http://schemas.microsoft.com/office/2006/metadata/properties" ma:root="true" ma:fieldsID="a1e03182824c420ffac2e8604150cff9" ns2:_="" ns3:_="" ns4:_="">
    <xsd:import namespace="09644849-26e9-4da7-a8e5-a40617a44d00"/>
    <xsd:import namespace="1ca3a96b-b23d-4c07-a046-fd4d14ce6620"/>
    <xsd:import namespace="ce6c6f1b-569f-4b0a-8217-d2c5c7f284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44849-26e9-4da7-a8e5-a40617a44d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3a96b-b23d-4c07-a046-fd4d14ce662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4087e13-3810-4327-a1c6-c89397ea4ec0}" ma:internalName="TaxCatchAll" ma:showField="CatchAllData" ma:web="1ca3a96b-b23d-4c07-a046-fd4d14ce6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c6f1b-569f-4b0a-8217-d2c5c7f2840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a3a96b-b23d-4c07-a046-fd4d14ce6620" xsi:nil="true"/>
    <MediaLengthInSeconds xmlns="09644849-26e9-4da7-a8e5-a40617a44d00" xsi:nil="true"/>
    <lcf76f155ced4ddcb4097134ff3c332f xmlns="09644849-26e9-4da7-a8e5-a40617a44d0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D06331-9C1F-444C-98EF-68C466868C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44849-26e9-4da7-a8e5-a40617a44d00"/>
    <ds:schemaRef ds:uri="1ca3a96b-b23d-4c07-a046-fd4d14ce6620"/>
    <ds:schemaRef ds:uri="ce6c6f1b-569f-4b0a-8217-d2c5c7f284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  <ds:schemaRef ds:uri="10066eb3-b94a-427c-b89d-d16a460a60fc"/>
    <ds:schemaRef ds:uri="a8a82409-9548-47b3-a351-d7495594f3c8"/>
    <ds:schemaRef ds:uri="1ca3a96b-b23d-4c07-a046-fd4d14ce6620"/>
    <ds:schemaRef ds:uri="09644849-26e9-4da7-a8e5-a40617a44d00"/>
  </ds:schemaRefs>
</ds:datastoreItem>
</file>

<file path=customXml/itemProps3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Karina Kranz Sabbag</cp:lastModifiedBy>
  <cp:revision>3</cp:revision>
  <dcterms:created xsi:type="dcterms:W3CDTF">2021-11-12T19:44:52Z</dcterms:created>
  <dcterms:modified xsi:type="dcterms:W3CDTF">2023-03-02T21:29:40Z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0x01010033BE376836B73044B07CCDE3526B2391</vt:lpwstr>
  </property>
  <property fmtid="{D5CDD505-2E9C-101B-9397-08002B2CF9AE}" pid="3" name="Order">
    <vt:r8>48711500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